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yarEper/DataScienceCapstoneProjec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Processed the gathered data by looking at different statistics and data points.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https://github.com/MagyarEper/DataScienceCapstoneProject/blob/main/labs-jupyter-spacex-Data%20wrangling.ipynb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44" y="2719288"/>
            <a:ext cx="5048955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the EDA with Data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Vizualization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part I used many different type of charts and plots to analyze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By using different SQL queries I explored the data further to get more insight.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github.com/MagyarEper/DataScienceCapstoneProject/blob/main/jupyter-labs-eda-sql-coursera_sqllite.ipynb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3" y="3605885"/>
            <a:ext cx="10288436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section I tried different machine learning models to accurately make predictions about the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https://github.com/MagyarEper/DataScienceCapstoneProject/blob/main/SpaceX_Machine%20Learning%20Prediction_Part_5.ipynb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23" y="3511174"/>
            <a:ext cx="4038838" cy="31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unique Launch sites in the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94" y="1913000"/>
            <a:ext cx="2562306" cy="3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top five result where the launch site begins with CCA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2" y="2426873"/>
            <a:ext cx="10982960" cy="31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was 48.213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94" y="2763520"/>
            <a:ext cx="2964775" cy="10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60" y="2956560"/>
            <a:ext cx="4485008" cy="14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he date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 was 2015.12.22.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66" y="2783072"/>
            <a:ext cx="2909954" cy="19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49" y="2245681"/>
            <a:ext cx="2738850" cy="35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42" y="2561737"/>
            <a:ext cx="4118118" cy="34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36" y="2346960"/>
            <a:ext cx="1311112" cy="41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26" y="2829168"/>
            <a:ext cx="5277587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146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landing outcomes (such as Failure (drone ship) or Success (ground pad)) between the date 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45" y="2383489"/>
            <a:ext cx="3896269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5051" y="1377536"/>
            <a:ext cx="3476870" cy="711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0.82222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13" y="1377536"/>
            <a:ext cx="3116091" cy="2640281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455051" y="4147946"/>
            <a:ext cx="3476870" cy="711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0.82222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078" y="4147946"/>
            <a:ext cx="3211768" cy="2633839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180846" y="1377536"/>
            <a:ext cx="3476870" cy="711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0.9222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347" y="1377536"/>
            <a:ext cx="3150625" cy="2595969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6180846" y="4150612"/>
            <a:ext cx="3476870" cy="711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0.84444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347" y="4185440"/>
            <a:ext cx="3116091" cy="25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with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API and Web 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processed with the Pandas library.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by using the official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data collection I also used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 page, web scraped it to get more information.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the Request library to get information from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API, and then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turned it into a JSON format then a Data 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https://github.com/MagyarEper/DataScienceCapstoneProject/blob/main/jupyter-labs-webscraping.ipynb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827" y="4836145"/>
            <a:ext cx="8142173" cy="11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Beautiful Soup Library to scrape the data from the Wikipedia page, then transformed and analyzed 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https://github.com/MagyarEper/DataScienceCapstoneProject/blob/main/jupyter-labs-spacex-data-collection-api.ipynb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11" y="2103118"/>
            <a:ext cx="4701860" cy="332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1071</Words>
  <Application>Microsoft Office PowerPoint</Application>
  <PresentationFormat>Szélesvásznú</PresentationFormat>
  <Paragraphs>217</Paragraphs>
  <Slides>47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Sándor Makai</cp:lastModifiedBy>
  <cp:revision>213</cp:revision>
  <dcterms:created xsi:type="dcterms:W3CDTF">2021-04-29T18:58:34Z</dcterms:created>
  <dcterms:modified xsi:type="dcterms:W3CDTF">2024-08-28T21:30:50Z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